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950" r:id="rId2"/>
  </p:sldIdLst>
  <p:sldSz cx="9144000" cy="5143500" type="screen16x9"/>
  <p:notesSz cx="6858000" cy="9144000"/>
  <p:embeddedFontLst>
    <p:embeddedFont>
      <p:font typeface="方正正黑简体" charset="-122"/>
      <p:regular r:id="rId5"/>
    </p:embeddedFont>
    <p:embeddedFont>
      <p:font typeface="方正小标宋简体" pitchFamily="65" charset="-122"/>
      <p:regular r:id="rId6"/>
    </p:embeddedFont>
    <p:embeddedFont>
      <p:font typeface="微软雅黑" pitchFamily="34" charset="-122"/>
      <p:regular r:id="rId7"/>
      <p:bold r:id="rId8"/>
    </p:embeddedFont>
    <p:embeddedFont>
      <p:font typeface="Impact" pitchFamily="34" charset="0"/>
      <p:regular r:id="rId9"/>
    </p:embeddedFont>
    <p:embeddedFont>
      <p:font typeface="Calibri" pitchFamily="34" charset="0"/>
      <p:regular r:id="rId10"/>
      <p:bold r:id="rId11"/>
      <p:italic r:id="rId12"/>
      <p:boldItalic r:id="rId13"/>
    </p:embeddedFont>
  </p:embeddedFontLst>
  <p:custDataLst>
    <p:tags r:id="rId14"/>
  </p:custDataLst>
  <p:defaultTextStyle>
    <a:defPPr>
      <a:defRPr lang="zh-CN"/>
    </a:defPPr>
    <a:lvl1pPr marL="0" lvl="0" indent="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342900" lvl="1" indent="11430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685800" lvl="2" indent="22860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028700" lvl="3" indent="34290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371600" lvl="4" indent="45720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45720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45720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45720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457200" algn="l" defTabSz="6858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3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j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237D6"/>
    <a:srgbClr val="FFFFFF"/>
    <a:srgbClr val="E87071"/>
    <a:srgbClr val="404040"/>
    <a:srgbClr val="663A77"/>
    <a:srgbClr val="F95F79"/>
    <a:srgbClr val="905BA5"/>
    <a:srgbClr val="01AC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723" autoAdjust="0"/>
    <p:restoredTop sz="94660" autoAdjust="0"/>
  </p:normalViewPr>
  <p:slideViewPr>
    <p:cSldViewPr snapToGrid="0" showGuides="1">
      <p:cViewPr varScale="1">
        <p:scale>
          <a:sx n="73" d="100"/>
          <a:sy n="73" d="100"/>
        </p:scale>
        <p:origin x="-108" y="-828"/>
      </p:cViewPr>
      <p:guideLst>
        <p:guide orient="horz" pos="1517"/>
        <p:guide pos="2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72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commentAuthors" Target="commentAuthors.xml"/><Relationship Id="rId10" Type="http://schemas.openxmlformats.org/officeDocument/2006/relationships/font" Target="fonts/font6.fntdata"/><Relationship Id="rId19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738B4-73DA-45CA-B631-5325A480E563}" type="datetimeFigureOut">
              <a:rPr lang="zh-CN" altLang="en-US" smtClean="0"/>
              <a:pPr/>
              <a:t>2022/7/29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5CBDC-A13C-48DB-826E-8301FBA591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>
              <a:defRPr sz="1200" noProof="1"/>
            </a:lvl1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 dirty="0">
                <a:latin typeface="Calibri" panose="020F0502020204030204" pitchFamily="34" charset="0"/>
                <a:cs typeface="+mn-ea"/>
              </a:defRPr>
            </a:lvl1pPr>
          </a:lstStyle>
          <a:p>
            <a:pPr marL="0" marR="0" lvl="0" indent="0" algn="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962C8B-B14F-4D97-AF65-F5344CB8AC3E}" type="datetime1">
              <a:rPr kumimoji="0" lang="zh-CN" altLang="en-US" sz="1200" b="0" i="0" u="none" strike="noStrike" kern="1200" cap="none" spc="0" normalizeH="0" baseline="0" noProof="1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ea"/>
              </a:rPr>
              <a:pPr marL="0" marR="0" lvl="0" indent="0" algn="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2022/7/29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36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342900" marR="0" lvl="1" indent="0" algn="l" defTabSz="6858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685800" marR="0" lvl="2" indent="0" algn="l" defTabSz="6858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028700" marR="0" lvl="3" indent="0" algn="l" defTabSz="6858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371600" marR="0" lvl="4" indent="0" algn="l" defTabSz="6858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>
              <a:defRPr sz="1200" noProof="1"/>
            </a:lvl1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noProof="1" dirty="0">
                <a:latin typeface="Calibri" panose="020F0502020204030204" pitchFamily="34" charset="0"/>
                <a:cs typeface="+mn-ea"/>
              </a:defRPr>
            </a:lvl1pPr>
          </a:lstStyle>
          <a:p>
            <a:pPr marL="0" marR="0" lvl="0" indent="0" algn="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438CF0B-549F-4465-A099-5AFA48B2E6A2}" type="slidenum">
              <a:rPr kumimoji="0" lang="zh-CN" altLang="en-US" sz="1200" b="0" i="0" u="none" strike="noStrike" kern="1200" cap="none" spc="0" normalizeH="0" baseline="0" noProof="1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ea"/>
              </a:rPr>
              <a:pPr marL="0" marR="0" lvl="0" indent="0" algn="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920"/>
            <a:ext cx="6858000" cy="1791013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2001"/>
            <a:ext cx="6858000" cy="124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en-US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92"/>
            <a:ext cx="1971675" cy="435964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92"/>
            <a:ext cx="5800725" cy="435964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bg>
      <p:bgPr>
        <a:gradFill rotWithShape="0">
          <a:gsLst>
            <a:gs pos="0">
              <a:srgbClr val="F0F0F0"/>
            </a:gs>
            <a:gs pos="100000">
              <a:srgbClr val="BFC2C3"/>
            </a:gs>
          </a:gsLst>
          <a:lin ang="27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图片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5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日期占位符 1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10" name="页脚占位符 2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gradFill rotWithShape="0">
          <a:gsLst>
            <a:gs pos="0">
              <a:srgbClr val="001934">
                <a:alpha val="100000"/>
              </a:srgbClr>
            </a:gs>
            <a:gs pos="53999">
              <a:srgbClr val="003576">
                <a:alpha val="100000"/>
              </a:srgbClr>
            </a:gs>
            <a:gs pos="100000">
              <a:srgbClr val="00479E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458"/>
            <a:ext cx="3886200" cy="3264076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458"/>
            <a:ext cx="3886200" cy="3264076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92"/>
            <a:ext cx="7886700" cy="994346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1093"/>
            <a:ext cx="3868340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9135"/>
            <a:ext cx="3868340" cy="27639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1093"/>
            <a:ext cx="3887391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135"/>
            <a:ext cx="3887391" cy="27639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698"/>
            <a:ext cx="4629150" cy="365585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698"/>
            <a:ext cx="4629150" cy="3655859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pPr marL="0" marR="0" lvl="0" indent="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BB962C8B-B14F-4D97-AF65-F5344CB8AC3E}" type="datetime1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7/29/2022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indent="0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strike="noStrike" kern="1200" cap="none" spc="0" normalizeH="0" baseline="0" noProof="1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eaLnBrk="1" fontAlgn="base" hangingPunct="1"/>
            <a:fld id="{9A0DB2DC-4C9A-4742-B13C-FB6460FD3503}" type="slidenum">
              <a:rPr lang="en-US" altLang="en-US" strike="noStrike" noProof="1" dirty="0">
                <a:latin typeface="Impact" panose="020B0806030902050204" pitchFamily="34" charset="0"/>
                <a:ea typeface="方正正黑简体" panose="02000000000000000000" charset="-122"/>
                <a:cs typeface="+mn-ea"/>
              </a:rPr>
              <a:pPr eaLnBrk="1" fontAlgn="base" hangingPunct="1"/>
              <a:t>‹#›</a:t>
            </a:fld>
            <a:endParaRPr lang="en-US" altLang="en-US" strike="noStrike" noProof="1">
              <a:latin typeface="Impact" panose="020B0806030902050204" pitchFamily="34" charset="0"/>
              <a:ea typeface="方正正黑简体" panose="02000000000000000000" charset="-122"/>
            </a:endParaRPr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169545"/>
            <a:r>
              <a:rPr lang="zh-CN" altLang="en-US" dirty="0"/>
              <a:t>单击此处编辑母版文本样式</a:t>
            </a:r>
          </a:p>
          <a:p>
            <a:pPr lvl="1" indent="-169545"/>
            <a:r>
              <a:rPr lang="zh-CN" altLang="en-US" dirty="0"/>
              <a:t>第二级</a:t>
            </a:r>
          </a:p>
          <a:p>
            <a:pPr lvl="2" indent="-169545"/>
            <a:r>
              <a:rPr lang="zh-CN" altLang="en-US" dirty="0"/>
              <a:t>第三级</a:t>
            </a:r>
          </a:p>
          <a:p>
            <a:pPr lvl="3" indent="-169545"/>
            <a:r>
              <a:rPr lang="zh-CN" altLang="en-US" dirty="0"/>
              <a:t>第四级</a:t>
            </a:r>
          </a:p>
          <a:p>
            <a:pPr lvl="4" indent="-169545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 noProof="1" dirty="0">
                <a:solidFill>
                  <a:srgbClr val="898989"/>
                </a:solidFill>
                <a:latin typeface="Impact" panose="020B0806030902050204" pitchFamily="34" charset="0"/>
                <a:cs typeface="+mn-ea"/>
              </a:defRPr>
            </a:lvl1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962C8B-B14F-4D97-AF65-F5344CB8AC3E}" type="datetime1">
              <a:rPr kumimoji="0" lang="zh-CN" altLang="en-US" sz="1200" b="0" i="0" u="none" strike="noStrike" kern="1200" cap="none" spc="0" normalizeH="0" baseline="0" noProof="1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ea"/>
              </a:rPr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2022/7/29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Impact" panose="020B080603090205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noProof="1" dirty="0">
                <a:solidFill>
                  <a:srgbClr val="898989"/>
                </a:solidFill>
              </a:defRPr>
            </a:lvl1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noProof="1" dirty="0">
                <a:solidFill>
                  <a:srgbClr val="898989"/>
                </a:solidFill>
                <a:latin typeface="Impact" panose="020B0806030902050204" pitchFamily="34" charset="0"/>
                <a:cs typeface="+mn-ea"/>
              </a:defRPr>
            </a:lvl1pPr>
          </a:lstStyle>
          <a:p>
            <a:pPr marL="0" marR="0" lvl="0" indent="0" algn="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5ACD857A-7FE6-4AD4-AEB6-7FBABBECD718}" type="slidenum">
              <a:rPr kumimoji="0" lang="zh-CN" altLang="en-US" sz="1200" b="0" i="0" u="none" strike="noStrike" kern="1200" cap="none" spc="0" normalizeH="0" baseline="0" noProof="1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ea"/>
              </a:rPr>
              <a:pPr marL="0" marR="0" lvl="0" indent="0" algn="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Impact" panose="020B080603090205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031" name="图片 1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-34925" y="-17462"/>
            <a:ext cx="9213850" cy="5180012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random/>
  </p:transition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anose="02000000000000000000" charset="-122"/>
          <a:ea typeface="方正正黑简体" panose="02000000000000000000" charset="-122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anose="02000000000000000000" charset="-122"/>
          <a:ea typeface="方正正黑简体" panose="02000000000000000000" charset="-122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anose="02000000000000000000" charset="-122"/>
          <a:ea typeface="方正正黑简体" panose="02000000000000000000" charset="-122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anose="02000000000000000000" charset="-122"/>
          <a:ea typeface="方正正黑简体" panose="02000000000000000000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171450" indent="-17018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018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018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018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018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74060" y="170180"/>
            <a:ext cx="5869940" cy="4803775"/>
          </a:xfrm>
          <a:prstGeom prst="rect">
            <a:avLst/>
          </a:prstGeom>
          <a:solidFill>
            <a:srgbClr val="234D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75"/>
          </a:p>
        </p:txBody>
      </p:sp>
      <p:sp>
        <p:nvSpPr>
          <p:cNvPr id="2" name="文本框 1"/>
          <p:cNvSpPr txBox="1"/>
          <p:nvPr/>
        </p:nvSpPr>
        <p:spPr>
          <a:xfrm>
            <a:off x="3407410" y="254000"/>
            <a:ext cx="5304155" cy="478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75" b="1" dirty="0" smtClean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履历风采：</a:t>
            </a:r>
            <a:endParaRPr lang="zh-CN" altLang="en-US" sz="1275" b="1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2012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年、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2013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年、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2022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年全国中学生作文大赛优秀辅导教师。</a:t>
            </a:r>
            <a:endParaRPr lang="zh-CN" altLang="en-US" sz="1275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●第七届全国少年儿童书信文化活动陕西赛区优秀辅导教师。</a:t>
            </a:r>
            <a:endParaRPr lang="zh-CN" altLang="en-US" sz="1275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●汉中市第六届名师。</a:t>
            </a:r>
            <a:endParaRPr lang="zh-CN" altLang="en-US" sz="1275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●汉中市高中语文学科带头人。</a:t>
            </a:r>
            <a:endParaRPr lang="zh-CN" altLang="en-US" sz="1275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2017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年陕西省高考作文阅卷组组长。</a:t>
            </a:r>
            <a:endParaRPr lang="zh-CN" altLang="en-US" sz="1275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●曾任陕西省汉中龙岗学校高中部副校长、党支部书记。</a:t>
            </a:r>
            <a:endParaRPr lang="zh-CN" altLang="en-US" sz="1275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●曾任陕西省汉中龙岗学校高中部校长。</a:t>
            </a: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●现任丽江上海新纪元学校常务副校长。</a:t>
            </a: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2013—2018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年所教学生共有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44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人考入北大、清华</a:t>
            </a:r>
            <a:endParaRPr lang="zh-CN" altLang="en-US" sz="1275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</a:endParaRP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●主管汉中市龙岗学校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2014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届共有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10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人考入清华、北大。</a:t>
            </a: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●主管汉中市龙岗学校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2017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届共有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15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人考入清华、北大，所教学生张逸以715分勇夺汉中市2017年理科状元，排陕西省第4名；李雨欣同学以714分的成绩，排陕西省理科第7名。</a:t>
            </a:r>
          </a:p>
          <a:p>
            <a:pPr marL="0" indent="0" fontAlgn="auto">
              <a:lnSpc>
                <a:spcPts val="2340"/>
              </a:lnSpc>
              <a:buNone/>
            </a:pP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●主管汉中市龙岗学校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2018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届共有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19</a:t>
            </a:r>
            <a:r>
              <a:rPr lang="zh-CN" altLang="en-US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人考入清华、北大</a:t>
            </a: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.</a:t>
            </a:r>
            <a:endParaRPr lang="zh-CN" altLang="en-US" sz="1275" dirty="0">
              <a:solidFill>
                <a:schemeClr val="bg1"/>
              </a:solidFill>
              <a:latin typeface="方正清刻本悦宋简体" panose="02000000000000000000" pitchFamily="2" charset="-122"/>
              <a:ea typeface="方正清刻本悦宋简体" panose="02000000000000000000" pitchFamily="2" charset="-122"/>
              <a:sym typeface="+mn-ea"/>
            </a:endParaRPr>
          </a:p>
          <a:p>
            <a:pPr algn="l" fontAlgn="auto">
              <a:lnSpc>
                <a:spcPts val="2340"/>
              </a:lnSpc>
              <a:buClrTx/>
              <a:buSzTx/>
              <a:buNone/>
            </a:pPr>
            <a:r>
              <a:rPr lang="en-US" altLang="zh-CN" sz="1275" dirty="0">
                <a:solidFill>
                  <a:schemeClr val="bg1"/>
                </a:solidFill>
                <a:latin typeface="方正清刻本悦宋简体" panose="02000000000000000000" pitchFamily="2" charset="-122"/>
                <a:ea typeface="方正清刻本悦宋简体" panose="02000000000000000000" pitchFamily="2" charset="-122"/>
                <a:sym typeface="+mn-ea"/>
              </a:rPr>
              <a:t>●2021年丽江市委设立谢徽专家工作站。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23" y="314325"/>
            <a:ext cx="2543175" cy="4514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515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dirty="0" smtClean="0">
                <a:latin typeface="方正小标宋简体" pitchFamily="65" charset="-122"/>
                <a:ea typeface="方正小标宋简体" pitchFamily="65" charset="-122"/>
              </a:rPr>
              <a:t>校长谢徽：</a:t>
            </a:r>
            <a:endParaRPr lang="zh-CN" altLang="en-US" sz="1800" dirty="0">
              <a:latin typeface="方正小标宋简体" pitchFamily="65" charset="-122"/>
              <a:ea typeface="方正小标宋简体" pitchFamily="65" charset="-122"/>
            </a:endParaRPr>
          </a:p>
        </p:txBody>
      </p:sp>
    </p:spTree>
  </p:cSld>
  <p:clrMapOvr>
    <a:masterClrMapping/>
  </p:clrMapOvr>
  <p:transition spd="slow">
    <p:rand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FmODc2Nzk0ZWVkMzg3YjEyN2JhY2QzMmEwMTk0ZDAifQ=="/>
</p:tagLst>
</file>

<file path=ppt/theme/theme1.xml><?xml version="1.0" encoding="utf-8"?>
<a:theme xmlns:a="http://schemas.openxmlformats.org/drawingml/2006/main" name="Office 主题">
  <a:themeElements>
    <a:clrScheme name="自定义 1">
      <a:dk1>
        <a:srgbClr val="000000"/>
      </a:dk1>
      <a:lt1>
        <a:sysClr val="window" lastClr="FFFFFF"/>
      </a:lt1>
      <a:dk2>
        <a:srgbClr val="3F3F3F"/>
      </a:dk2>
      <a:lt2>
        <a:srgbClr val="FCFCFC"/>
      </a:lt2>
      <a:accent1>
        <a:srgbClr val="F8D35E"/>
      </a:accent1>
      <a:accent2>
        <a:srgbClr val="1B6AA3"/>
      </a:accent2>
      <a:accent3>
        <a:srgbClr val="3FD5BA"/>
      </a:accent3>
      <a:accent4>
        <a:srgbClr val="F47264"/>
      </a:accent4>
      <a:accent5>
        <a:srgbClr val="8F8FBF"/>
      </a:accent5>
      <a:accent6>
        <a:srgbClr val="7CC8EC"/>
      </a:accent6>
      <a:hlink>
        <a:srgbClr val="0000FF"/>
      </a:hlink>
      <a:folHlink>
        <a:srgbClr val="800080"/>
      </a:folHlink>
    </a:clrScheme>
    <a:fontScheme name="自定义 3">
      <a:majorFont>
        <a:latin typeface="方正正黑简体"/>
        <a:ea typeface="方正正黑简体"/>
        <a:cs typeface=""/>
      </a:majorFont>
      <a:minorFont>
        <a:latin typeface="方正正黑简体"/>
        <a:ea typeface="方正正黑简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203</Words>
  <Application>WPS 演示</Application>
  <PresentationFormat>全屏显示(16:9)</PresentationFormat>
  <Paragraphs>15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方正正黑简体</vt:lpstr>
      <vt:lpstr>方正清刻本悦宋简体</vt:lpstr>
      <vt:lpstr>方正小标宋简体</vt:lpstr>
      <vt:lpstr>微软雅黑</vt:lpstr>
      <vt:lpstr>Impact</vt:lpstr>
      <vt:lpstr>Calibri</vt:lpstr>
      <vt:lpstr>Office 主题</vt:lpstr>
      <vt:lpstr>幻灯片 1</vt:lpstr>
    </vt:vector>
  </TitlesOfParts>
  <Company>iTianKong.com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dreamsummit</dc:creator>
  <cp:lastModifiedBy>Windows 用户</cp:lastModifiedBy>
  <cp:revision>322</cp:revision>
  <dcterms:created xsi:type="dcterms:W3CDTF">2015-04-27T05:53:00Z</dcterms:created>
  <dcterms:modified xsi:type="dcterms:W3CDTF">2022-07-29T01:12:09Z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ED0CCEFD869B4F14ADFC7EEC563650EE</vt:lpwstr>
  </property>
</Properties>
</file>